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8" r:id="rId15"/>
    <p:sldId id="283" r:id="rId16"/>
    <p:sldId id="284" r:id="rId17"/>
    <p:sldId id="285" r:id="rId18"/>
    <p:sldId id="286" r:id="rId19"/>
    <p:sldId id="289" r:id="rId20"/>
    <p:sldId id="28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E6763-2216-4A62-8635-9A473D88A59D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BB952-D391-4145-9F91-10443377BC8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530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51CCE3-DDAF-404F-AE53-205949383DD4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91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825875"/>
            <a:ext cx="186372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/>
          <p:cNvSpPr>
            <a:spLocks noGrp="1"/>
          </p:cNvSpPr>
          <p:nvPr>
            <p:ph type="ctrTitle"/>
          </p:nvPr>
        </p:nvSpPr>
        <p:spPr>
          <a:xfrm>
            <a:off x="1514475" y="1523999"/>
            <a:ext cx="9144000" cy="1185863"/>
          </a:xfr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/>
          </p:nvPr>
        </p:nvSpPr>
        <p:spPr>
          <a:xfrm>
            <a:off x="1514475" y="2801938"/>
            <a:ext cx="9144000" cy="6842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buNone/>
              <a:defRPr sz="1800"/>
            </a:lvl3pPr>
            <a:lvl4pPr marL="0" indent="0" algn="ctr">
              <a:buNone/>
              <a:defRPr sz="1600"/>
            </a:lvl4pPr>
            <a:lvl5pPr marL="0" indent="0" algn="ctr">
              <a:buNone/>
              <a:defRPr sz="1600"/>
            </a:lvl5pPr>
            <a:lvl6pPr marL="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sv-SE"/>
              <a:t>Klicka här för att ändra format på underrubrik i bakgrunden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157055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5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73088" y="1825625"/>
            <a:ext cx="11042650" cy="415925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E31A552-57E8-4600-B902-9AB828CD597E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12632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3088" y="1825625"/>
            <a:ext cx="5335876" cy="4159249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 noChangeAspect="1"/>
          </p:cNvSpPr>
          <p:nvPr>
            <p:ph sz="half" idx="2"/>
          </p:nvPr>
        </p:nvSpPr>
        <p:spPr>
          <a:xfrm>
            <a:off x="6345382" y="1825625"/>
            <a:ext cx="5270354" cy="415925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D0398C-DC64-4FA5-9D7A-0ACF12DAD2D9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09076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4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5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6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F85E8C4-89F5-45C1-8725-F307B3C2CF85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020426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5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3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13EEB6A-FCA4-4AAA-BC13-A1D1B53890C6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03343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4198937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581026"/>
            <a:ext cx="6457950" cy="54038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4"/>
            <a:ext cx="4198937" cy="386080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B5A7AC-7EBC-4BA3-AF92-632C0DF23A9B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30974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1/2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6315075" y="581024"/>
            <a:ext cx="5326063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5313362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4"/>
            <a:ext cx="5313362" cy="386080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897563-834C-441A-A46C-C8A8399E7290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975453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1/3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7932937" y="581025"/>
            <a:ext cx="36828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7" y="581024"/>
            <a:ext cx="6923087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5"/>
            <a:ext cx="6923086" cy="3860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10840B7-1A6C-411B-87F9-238359E0C2CD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0941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2/3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4253738" y="571499"/>
            <a:ext cx="7362000" cy="541337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3303588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5"/>
            <a:ext cx="3303588" cy="3860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5E14C1-3547-41AD-B412-47B1103C8B10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12425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573088" y="581025"/>
            <a:ext cx="11042650" cy="100171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027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573088" y="1825625"/>
            <a:ext cx="1104265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Redigera format för bakgrundstext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9802813" y="6200775"/>
            <a:ext cx="1843087" cy="471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i="0" baseline="0" smtClean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D3D9E3-D3F0-4BEE-8E61-F83569718BAA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876550" y="6200775"/>
            <a:ext cx="6438900" cy="471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i="1" dirty="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</p:spTree>
    <p:extLst>
      <p:ext uri="{BB962C8B-B14F-4D97-AF65-F5344CB8AC3E}">
        <p14:creationId xmlns:p14="http://schemas.microsoft.com/office/powerpoint/2010/main" val="65148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ransition>
    <p:fade/>
  </p:transition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 cap="all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2pPr>
      <a:lvl3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3pPr>
      <a:lvl4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4pPr>
      <a:lvl5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14475" y="1524000"/>
            <a:ext cx="9144000" cy="195072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sz="6600" dirty="0"/>
              <a:t>Maskininlärning och Neurala nätverk</a:t>
            </a:r>
            <a:br>
              <a:rPr lang="sv-SE" sz="3200" dirty="0"/>
            </a:br>
            <a:br>
              <a:rPr lang="sv-SE" sz="3200" dirty="0"/>
            </a:br>
            <a:r>
              <a:rPr lang="sv-SE" sz="3200" b="0" dirty="0"/>
              <a:t>ML och AI vad är det?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2111476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FCEB54B-7FFB-43A8-BF8F-ECC45A42FF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19E644F-3F53-48CA-A001-E07A129C4C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14B9A08-49AA-4D1A-B3D3-C9D22F3F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04" t="15534" r="25072" b="12732"/>
          <a:stretch/>
        </p:blipFill>
        <p:spPr>
          <a:xfrm>
            <a:off x="2435878" y="328475"/>
            <a:ext cx="7045474" cy="56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28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D74F2A-067D-46E5-9C08-990779E2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5E3D783-9B76-4A84-B6DA-6A2092E77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ACFE82B-B7E2-40AD-8664-5EB3E9E50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7B211E6-1F8F-48B4-97D4-F7FB97FCA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4B998A21-6125-4D33-9CAC-4E9B317B4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8" t="5048" r="21795" b="51198"/>
          <a:stretch/>
        </p:blipFill>
        <p:spPr>
          <a:xfrm>
            <a:off x="541902" y="510821"/>
            <a:ext cx="11650098" cy="48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473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2E1465E-3844-43C3-9EE0-70AD7F0B7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8F5EE7-C278-4478-B69F-9D68578557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3EA4998-C877-48E9-BD13-1DF3E2A92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8" t="14757" r="21432" b="20518"/>
          <a:stretch/>
        </p:blipFill>
        <p:spPr>
          <a:xfrm>
            <a:off x="2681057" y="581025"/>
            <a:ext cx="7111015" cy="54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87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4EC8C99-4F33-4897-97DA-A8B212B3AB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9761D79-62CE-463C-B593-41E610F17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979EB9-A629-4718-906C-39272127B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6" t="15146" r="21433" b="26343"/>
          <a:stretch/>
        </p:blipFill>
        <p:spPr>
          <a:xfrm>
            <a:off x="1748901" y="372862"/>
            <a:ext cx="9033168" cy="54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08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A1185-7EA0-415A-880B-44C93A0D9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93A0D96-5866-4D32-AFDA-26304B7E62D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91FBA85-9F1E-4A66-943E-4FA0AFB79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4" t="8472" r="27258" b="20906"/>
          <a:stretch/>
        </p:blipFill>
        <p:spPr>
          <a:xfrm>
            <a:off x="2615953" y="92784"/>
            <a:ext cx="6960093" cy="61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702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1EB7ABA-714B-42D6-B4D1-B0DA8171A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2DDB420-71F4-4EBC-8D25-DEE2F57261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FBC918C4-6DE1-40C5-999C-2A1C951AD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8" t="13851" r="35327" b="15469"/>
          <a:stretch/>
        </p:blipFill>
        <p:spPr>
          <a:xfrm>
            <a:off x="3151758" y="104663"/>
            <a:ext cx="5006821" cy="57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41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6813F9-164E-4C7C-B1AC-8B42D4A9B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55D2CC7-9200-496A-B53D-F7926EED5CF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65C082A-D7C7-4767-BC0A-97A615B4C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7" t="26621" r="35048" b="32816"/>
          <a:stretch/>
        </p:blipFill>
        <p:spPr>
          <a:xfrm>
            <a:off x="2321402" y="656221"/>
            <a:ext cx="7546021" cy="43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273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C9CC19B-EEF7-45F5-ABD6-0AC8960CBB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FA1D54-D4CF-4059-B145-8C7D2C00C4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B560E25-00DF-4A17-A857-813084A27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9" t="18511" r="37233" b="27638"/>
          <a:stretch/>
        </p:blipFill>
        <p:spPr>
          <a:xfrm>
            <a:off x="2805343" y="169862"/>
            <a:ext cx="6295656" cy="61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94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935907E-F7AE-40A1-973E-01CAA4645C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4334C34-DF3C-404D-BB89-00EC9718E00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6B1682F8-4AB0-48DF-B514-AA0334576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6" t="12731" r="26237" b="28544"/>
          <a:stretch/>
        </p:blipFill>
        <p:spPr>
          <a:xfrm>
            <a:off x="1752399" y="0"/>
            <a:ext cx="8771139" cy="55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19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FEA47E5-591F-4184-8804-3536FAD200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0DA78E4-1FFE-46C9-83CF-0E3938D33A5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0BD9D50-FA37-477B-9F36-83F327988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9" t="20194" r="13685" b="17282"/>
          <a:stretch/>
        </p:blipFill>
        <p:spPr>
          <a:xfrm>
            <a:off x="1865183" y="541539"/>
            <a:ext cx="9750555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78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903" y="0"/>
            <a:ext cx="2191946" cy="1605055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76681880-D565-4F8B-8261-E1E76120B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99" t="6636" r="22348" b="10515"/>
          <a:stretch/>
        </p:blipFill>
        <p:spPr>
          <a:xfrm>
            <a:off x="2663300" y="443882"/>
            <a:ext cx="6569477" cy="55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467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7F37933A-4934-4AAB-BE01-7D478550F2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C58C882-090F-4ED5-9F92-C07DDFF776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D62E17F-73B9-4209-8942-6A9DD0BC0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t="22007" r="20194" b="21553"/>
          <a:stretch/>
        </p:blipFill>
        <p:spPr>
          <a:xfrm>
            <a:off x="1650338" y="729155"/>
            <a:ext cx="9224807" cy="52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67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FB0EA9AE-E6CF-442A-9CBC-52DC035F3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t="6084" r="19102" b="21036"/>
          <a:stretch/>
        </p:blipFill>
        <p:spPr>
          <a:xfrm>
            <a:off x="2130641" y="381739"/>
            <a:ext cx="8194089" cy="5862002"/>
          </a:xfrm>
          <a:prstGeom prst="rect">
            <a:avLst/>
          </a:prstGeom>
        </p:spPr>
      </p:pic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C63BBD5-2DA8-4750-8A42-B3EC583A1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4A66E13-345B-4F03-B858-9BA2D5C52F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398192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54BEFDFA-D6C0-4E16-9865-195547E2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7" t="10486" r="32136" b="18447"/>
          <a:stretch/>
        </p:blipFill>
        <p:spPr>
          <a:xfrm>
            <a:off x="3506680" y="449131"/>
            <a:ext cx="5690587" cy="5578808"/>
          </a:xfrm>
          <a:prstGeom prst="rect">
            <a:avLst/>
          </a:prstGeom>
        </p:spPr>
      </p:pic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B9E2804-8E76-47E9-96BF-867C4D9282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40E934-7D66-41FE-9E0B-41C8D8DE31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07969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9C5C38B-AA82-4E32-97EE-AF1A20691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FE6BFCA-15A9-4035-8F27-24C2BFC727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6CD7AE5-B95E-47D2-A713-2151DA28B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5" t="9969" r="29733" b="12731"/>
          <a:stretch/>
        </p:blipFill>
        <p:spPr>
          <a:xfrm>
            <a:off x="3054104" y="330932"/>
            <a:ext cx="5690401" cy="56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A7EA489-C40A-49E0-A48C-EA31B2748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B8E0CF2-B844-41D9-8288-2EAA4A2A070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43329756-820F-4262-A2C2-F1BA51944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1" t="9579" r="24927" b="24661"/>
          <a:stretch/>
        </p:blipFill>
        <p:spPr>
          <a:xfrm>
            <a:off x="2354797" y="452761"/>
            <a:ext cx="7819013" cy="55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278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9BB639C-D67C-450C-98B7-359C41E10F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C5453ED-8AE1-4FF9-9632-A146338173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82C4499-538B-4C0B-8D2F-AF883172C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6" t="19028" r="25291" b="17283"/>
          <a:stretch/>
        </p:blipFill>
        <p:spPr>
          <a:xfrm>
            <a:off x="1908698" y="1305017"/>
            <a:ext cx="7199791" cy="4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260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7A6AD48-E40E-4685-9CFE-239E364B4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32A7C98-2661-4BB0-B7E7-F3A9BA592B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E892ECC3-1EC2-4206-98B1-08025BEA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5" t="11392" r="31116" b="29580"/>
          <a:stretch/>
        </p:blipFill>
        <p:spPr>
          <a:xfrm>
            <a:off x="2876550" y="452761"/>
            <a:ext cx="6738151" cy="534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059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5884193-3BDA-4F14-9A0F-E6C7E05253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err="1"/>
              <a:t>Associate</a:t>
            </a:r>
            <a:r>
              <a:rPr lang="sv-SE" dirty="0"/>
              <a:t> Professor Magnus Bengtsson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1E39BAD-06C4-424B-A420-08F6417CAC0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E31A552-57E8-4600-B902-9AB828CD597E}" type="datetime1">
              <a:rPr lang="sv-SE" smtClean="0"/>
              <a:pPr>
                <a:defRPr/>
              </a:pPr>
              <a:t>2020-01-18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CE2A884F-FC5A-4A47-A70C-C67946B2D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9" t="26621" r="33738" b="33203"/>
          <a:stretch/>
        </p:blipFill>
        <p:spPr>
          <a:xfrm>
            <a:off x="1771779" y="523783"/>
            <a:ext cx="9158942" cy="50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55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B_ptt-mall_SE">
  <a:themeElements>
    <a:clrScheme name="HB">
      <a:dk1>
        <a:srgbClr val="000000"/>
      </a:dk1>
      <a:lt1>
        <a:srgbClr val="FFFFFF"/>
      </a:lt1>
      <a:dk2>
        <a:srgbClr val="595959"/>
      </a:dk2>
      <a:lt2>
        <a:srgbClr val="EDEDED"/>
      </a:lt2>
      <a:accent1>
        <a:srgbClr val="836344"/>
      </a:accent1>
      <a:accent2>
        <a:srgbClr val="427083"/>
      </a:accent2>
      <a:accent3>
        <a:srgbClr val="DF4F86"/>
      </a:accent3>
      <a:accent4>
        <a:srgbClr val="833C59"/>
      </a:accent4>
      <a:accent5>
        <a:srgbClr val="47877E"/>
      </a:accent5>
      <a:accent6>
        <a:srgbClr val="66BBB0"/>
      </a:accent6>
      <a:hlink>
        <a:srgbClr val="0093B8"/>
      </a:hlink>
      <a:folHlink>
        <a:srgbClr val="73878B"/>
      </a:folHlink>
    </a:clrScheme>
    <a:fontScheme name="Högskolan i Borås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B_ptt-mall_SE.potx" id="{346D255F-F663-476B-BFCA-C034CD251E6E}" vid="{D3FACFA1-0CCD-4E9F-91A2-848585E25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881</TotalTime>
  <Words>107</Words>
  <Application>Microsoft Office PowerPoint</Application>
  <PresentationFormat>Bredbild</PresentationFormat>
  <Paragraphs>40</Paragraphs>
  <Slides>20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HB_ptt-mall_SE</vt:lpstr>
      <vt:lpstr>Maskininlärning och Neurala nätverk  ML och AI vad är det?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HB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Bengtsson</dc:creator>
  <cp:lastModifiedBy>Magnus Bengtsson</cp:lastModifiedBy>
  <cp:revision>85</cp:revision>
  <dcterms:created xsi:type="dcterms:W3CDTF">2019-09-13T08:25:40Z</dcterms:created>
  <dcterms:modified xsi:type="dcterms:W3CDTF">2020-01-18T14:30:07Z</dcterms:modified>
</cp:coreProperties>
</file>